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1" r:id="rId3"/>
    <p:sldId id="286" r:id="rId4"/>
    <p:sldId id="290" r:id="rId5"/>
    <p:sldId id="292" r:id="rId6"/>
    <p:sldId id="295" r:id="rId7"/>
    <p:sldId id="296" r:id="rId8"/>
    <p:sldId id="294" r:id="rId9"/>
    <p:sldId id="28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79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kretar145@yandex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os.ru/articles/view/cennost" TargetMode="External"/><Relationship Id="rId2" Type="http://schemas.openxmlformats.org/officeDocument/2006/relationships/hyperlink" Target="http://www.psychologos.ru/articles/view/celesoobraznos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Documents and Settings\Admin\Рабочий стол\ДЕВОЧКА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456140"/>
            <a:ext cx="2235565" cy="32129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0193" y="2204864"/>
            <a:ext cx="8601076" cy="1470025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Коммуникативные УУД</a:t>
            </a:r>
            <a:endParaRPr lang="ru-RU" sz="4000" b="1" dirty="0"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85728"/>
          <a:ext cx="8167702" cy="1440180"/>
        </p:xfrm>
        <a:graphic>
          <a:graphicData uri="http://schemas.openxmlformats.org/drawingml/2006/table">
            <a:tbl>
              <a:tblPr/>
              <a:tblGrid>
                <a:gridCol w="2092079"/>
                <a:gridCol w="6075623"/>
              </a:tblGrid>
              <a:tr h="141170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7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Муниципальное автономное общеобразовательное учреждение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«Средняя общеобразовательная школа №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r>
                        <a:rPr lang="ru-RU" sz="1400" b="1" baseline="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углубленным изучением экономики, английского языка, математики, информатики»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 «Экономическая школа»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5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ru-RU" sz="105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г.</a:t>
                      </a:r>
                      <a:r>
                        <a:rPr lang="ru-RU" sz="105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50" dirty="0" smtClean="0">
                          <a:latin typeface="Times New Roman"/>
                          <a:ea typeface="Times New Roman"/>
                          <a:cs typeface="Times New Roman"/>
                        </a:rPr>
                        <a:t>Пермь</a:t>
                      </a:r>
                      <a:r>
                        <a:rPr lang="ru-RU" sz="1050" dirty="0">
                          <a:latin typeface="Times New Roman"/>
                          <a:ea typeface="Times New Roman"/>
                          <a:cs typeface="Times New Roman"/>
                        </a:rPr>
                        <a:t>, ул. Карпинского 87а, тел./факс: (342) 223-00-68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48640"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Times New Roman"/>
                        </a:rPr>
                        <a:t>E-mail: </a:t>
                      </a:r>
                      <a:r>
                        <a:rPr lang="en-US" sz="11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sekretar145@yandex.ru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168" marR="6416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357166"/>
            <a:ext cx="1428760" cy="1442113"/>
          </a:xfrm>
          <a:prstGeom prst="rect">
            <a:avLst/>
          </a:prstGeom>
          <a:solidFill>
            <a:srgbClr val="FFFFFF"/>
          </a:solidFill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36" y="-4138"/>
            <a:ext cx="8229600" cy="1143000"/>
          </a:xfrm>
        </p:spPr>
        <p:txBody>
          <a:bodyPr>
            <a:normAutofit/>
          </a:bodyPr>
          <a:lstStyle/>
          <a:p>
            <a:r>
              <a:rPr lang="ru-RU" sz="4800" b="1" dirty="0" smtClean="0"/>
              <a:t>Коммуникация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39016"/>
            <a:ext cx="8229600" cy="5399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Коммуникация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передача сообщения, сознательное, простроенное, адресное и </a:t>
            </a:r>
            <a:r>
              <a:rPr lang="ru-RU" u="sng" dirty="0">
                <a:latin typeface="Times New Roman" pitchFamily="18" charset="0"/>
                <a:cs typeface="Times New Roman" pitchFamily="18" charset="0"/>
                <a:hlinkClick r:id="rId2"/>
              </a:rPr>
              <a:t>целесообразное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влияние на взгляды и </a:t>
            </a:r>
            <a:r>
              <a:rPr lang="ru-RU" dirty="0">
                <a:latin typeface="Times New Roman" pitchFamily="18" charset="0"/>
                <a:cs typeface="Times New Roman" pitchFamily="18" charset="0"/>
                <a:hlinkClick r:id="rId3" tooltip="Статья: Ценность"/>
              </a:rPr>
              <a:t>ценности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собеседника, построенное преимущественно на рациональной основе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деловая переписка,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переговоры,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межличностная, межгрупповая, публичная, массовая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политическая коммуникация)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Общение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- легкое, неглубокое взаимодействие между людьми и в большей степени обмен эмоционально значимыми сообщениями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чувствами.</a:t>
            </a:r>
          </a:p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Коммуникативные навыки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навыки эффективного общения. Сюда обычно относят легкость установления контакта, поддержание разговора,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договариваться и настаивать на своих законных правах.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04707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36" y="-4138"/>
            <a:ext cx="8229600" cy="1143000"/>
          </a:xfrm>
        </p:spPr>
        <p:txBody>
          <a:bodyPr>
            <a:normAutofit/>
          </a:bodyPr>
          <a:lstStyle/>
          <a:p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Коммуникативные </a:t>
            </a:r>
            <a:r>
              <a:rPr lang="ru-RU" sz="4800" b="1" dirty="0" smtClean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>УУД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3536"/>
            <a:ext cx="8229600" cy="53998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планирование учебного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сотрудничества с учителем и сверстниками;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постановка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вопросов;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разрешение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конфликтов;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контроль, коррекция, оценка действий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партнера;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умение полно и точно выражать свои мысли в соответствии с задачами и условиями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коммуникации;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владение монологической и диалогической формами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речи.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5869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636" y="-4138"/>
            <a:ext cx="8229600" cy="1143000"/>
          </a:xfrm>
        </p:spPr>
        <p:txBody>
          <a:bodyPr>
            <a:normAutofit/>
          </a:bodyPr>
          <a:lstStyle/>
          <a:p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endParaRPr lang="ru-RU" sz="5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3536"/>
            <a:ext cx="8229600" cy="5399800"/>
          </a:xfrm>
        </p:spPr>
        <p:txBody>
          <a:bodyPr>
            <a:normAutofit/>
          </a:bodyPr>
          <a:lstStyle/>
          <a:p>
            <a:pPr lvl="0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полно и точно выражать свои мысли в соответствии с задачами и условиями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коммуникации;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владение монологической и диалогической формами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речи.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4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80122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632848" cy="273630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Умение полно и точно выражать свои мысли в соответствии с задачами и условиями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400485"/>
            <a:ext cx="8229600" cy="319686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Р/с: где, с кем, с какой целью мы говорим – выбираем стиль речи( они отличаются лексикой, синтаксисом, наличием терминов, речевые шаблоны)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36296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dirty="0" smtClean="0"/>
              <a:t>Работа на уроках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Работа по </a:t>
            </a:r>
            <a:r>
              <a:rPr lang="ru-RU" dirty="0" smtClean="0"/>
              <a:t> </a:t>
            </a:r>
            <a:r>
              <a:rPr lang="ru-RU" dirty="0" smtClean="0"/>
              <a:t>алгоритму ( </a:t>
            </a:r>
            <a:r>
              <a:rPr lang="ru-RU" dirty="0" smtClean="0"/>
              <a:t> алгоритм характеристики геометрической фигуры, объяснение орфограммы)</a:t>
            </a:r>
            <a:endParaRPr lang="ru-RU" dirty="0" smtClean="0"/>
          </a:p>
          <a:p>
            <a:r>
              <a:rPr lang="ru-RU" dirty="0" smtClean="0"/>
              <a:t>Описание </a:t>
            </a:r>
            <a:r>
              <a:rPr lang="ru-RU" dirty="0" smtClean="0"/>
              <a:t>картины, процесса, явления по плану</a:t>
            </a:r>
          </a:p>
          <a:p>
            <a:r>
              <a:rPr lang="ru-RU" dirty="0" smtClean="0"/>
              <a:t>Составление плана текста ( художественного, теоретического)</a:t>
            </a:r>
            <a:endParaRPr lang="ru-RU" dirty="0" smtClean="0"/>
          </a:p>
          <a:p>
            <a:r>
              <a:rPr lang="ru-RU" dirty="0" smtClean="0"/>
              <a:t>Устные </a:t>
            </a:r>
            <a:r>
              <a:rPr lang="ru-RU" dirty="0" smtClean="0"/>
              <a:t>ответы на </a:t>
            </a:r>
            <a:r>
              <a:rPr lang="ru-RU" dirty="0" smtClean="0"/>
              <a:t>вопросы (вопрос-ответ, монологический ответ по плану, составление плана ответа)</a:t>
            </a:r>
            <a:endParaRPr lang="ru-RU" dirty="0" smtClean="0"/>
          </a:p>
          <a:p>
            <a:r>
              <a:rPr lang="ru-RU" dirty="0" smtClean="0"/>
              <a:t>Пересказ </a:t>
            </a:r>
            <a:r>
              <a:rPr lang="ru-RU" dirty="0" smtClean="0"/>
              <a:t>текста (пересказ условия задачи)</a:t>
            </a:r>
            <a:endParaRPr lang="ru-RU" dirty="0" smtClean="0"/>
          </a:p>
          <a:p>
            <a:r>
              <a:rPr lang="ru-RU" dirty="0" smtClean="0"/>
              <a:t>Сжатое </a:t>
            </a:r>
            <a:r>
              <a:rPr lang="ru-RU" dirty="0" smtClean="0"/>
              <a:t>изложение (пересказ теоретического материала)</a:t>
            </a:r>
          </a:p>
          <a:p>
            <a:r>
              <a:rPr lang="ru-RU" dirty="0" smtClean="0"/>
              <a:t>Работа с синонимами, антонимами</a:t>
            </a:r>
          </a:p>
          <a:p>
            <a:r>
              <a:rPr lang="ru-RU" dirty="0" smtClean="0"/>
              <a:t>Редактирование текста</a:t>
            </a:r>
          </a:p>
          <a:p>
            <a:r>
              <a:rPr lang="ru-RU" dirty="0" smtClean="0"/>
              <a:t>Работа с грамматическими и речевыми ошибками</a:t>
            </a:r>
          </a:p>
          <a:p>
            <a:r>
              <a:rPr lang="ru-RU" dirty="0" smtClean="0"/>
              <a:t>Умение слышать друг друга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69490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Арестованный тревожился о семье, взятой под надзор полицией и которую он оставил без средств к существованию.</a:t>
            </a:r>
          </a:p>
          <a:p>
            <a:endParaRPr lang="ru-RU" dirty="0"/>
          </a:p>
          <a:p>
            <a:r>
              <a:rPr lang="ru-RU" dirty="0" smtClean="0"/>
              <a:t>Всматриваясь в чащу леса, меж путниками установилось молчание, всем стало жутковато.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3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Владение монологической и диалогической речью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Пояснение шагов, действий при решении задач</a:t>
            </a:r>
          </a:p>
          <a:p>
            <a:r>
              <a:rPr lang="ru-RU" dirty="0" smtClean="0"/>
              <a:t>Характеристика фигуры: определение,  свойства, признаки; задача </a:t>
            </a:r>
            <a:r>
              <a:rPr lang="ru-RU" dirty="0"/>
              <a:t>(</a:t>
            </a:r>
            <a:r>
              <a:rPr lang="ru-RU" dirty="0" smtClean="0"/>
              <a:t>условия)</a:t>
            </a:r>
          </a:p>
          <a:p>
            <a:r>
              <a:rPr lang="ru-RU" dirty="0" smtClean="0"/>
              <a:t>Пересказ текста</a:t>
            </a:r>
          </a:p>
          <a:p>
            <a:r>
              <a:rPr lang="ru-RU" dirty="0" smtClean="0"/>
              <a:t>Описание картины ( устная часть на экзамене по русскому  языку и английскому языку)</a:t>
            </a:r>
          </a:p>
          <a:p>
            <a:r>
              <a:rPr lang="ru-RU" dirty="0" smtClean="0"/>
              <a:t>Сообщения, доклады, </a:t>
            </a:r>
            <a:r>
              <a:rPr lang="ru-RU" dirty="0" smtClean="0"/>
              <a:t>рефераты</a:t>
            </a:r>
          </a:p>
          <a:p>
            <a:r>
              <a:rPr lang="ru-RU" dirty="0" smtClean="0"/>
              <a:t>Обсуждение событий, поступков героев</a:t>
            </a:r>
          </a:p>
          <a:p>
            <a:r>
              <a:rPr lang="ru-RU" dirty="0" smtClean="0"/>
              <a:t>При решении проблемной ситуации</a:t>
            </a:r>
          </a:p>
          <a:p>
            <a:r>
              <a:rPr lang="ru-RU" dirty="0" smtClean="0"/>
              <a:t>Составление текста-рассуждения (монолог </a:t>
            </a:r>
            <a:r>
              <a:rPr lang="ru-RU" smtClean="0"/>
              <a:t>по алгоритму)</a:t>
            </a: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936104" cy="94485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37777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6188"/>
            <a:ext cx="8229600" cy="1143000"/>
          </a:xfrm>
        </p:spPr>
        <p:txBody>
          <a:bodyPr>
            <a:normAutofit/>
          </a:bodyPr>
          <a:lstStyle/>
          <a:p>
            <a: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1300" dirty="0">
                <a:solidFill>
                  <a:prstClr val="black"/>
                </a:solidFill>
                <a:latin typeface="Times New Roman"/>
                <a:ea typeface="Times New Roman"/>
                <a:cs typeface="Times New Roman"/>
              </a:rPr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0486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dirty="0" smtClean="0"/>
              <a:t>Спасибо за внимание!!!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1428760" cy="1442113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4203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1410</TotalTime>
  <Words>347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Коммуникативные УУД</vt:lpstr>
      <vt:lpstr>Коммуникация</vt:lpstr>
      <vt:lpstr> Коммуникативные УУД</vt:lpstr>
      <vt:lpstr> </vt:lpstr>
      <vt:lpstr>Умение полно и точно выражать свои мысли в соответствии с задачами и условиями коммуникации</vt:lpstr>
      <vt:lpstr>Работа на уроках</vt:lpstr>
      <vt:lpstr>Презентация PowerPoint</vt:lpstr>
      <vt:lpstr>Владение монологической и диалогической речью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ОЛИМПИЙСКОГО РЕЗЕРВА</dc:title>
  <dc:creator>Босс</dc:creator>
  <cp:lastModifiedBy>1</cp:lastModifiedBy>
  <cp:revision>124</cp:revision>
  <dcterms:modified xsi:type="dcterms:W3CDTF">2017-10-09T10:24:39Z</dcterms:modified>
</cp:coreProperties>
</file>